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Giveth images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Branding and visual identity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F306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56.37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33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8C8B4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45.23.png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5486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ECECE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46.01.pn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295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C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47.21.pn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119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05AA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38.56.png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1187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A6F3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39.37.pn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9681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9E99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40.10.png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490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E8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43.41.png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94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C07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44.32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EB69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57.23.png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250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5A2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58.04.png"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029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2282"/>
            <a:ext cx="9144001" cy="5143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0"/>
            <a:ext cx="9315383" cy="52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475" y="0"/>
            <a:ext cx="9194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25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176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58.46.png"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645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4D24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59.45.png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632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8FFF7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55.02.pn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8722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64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55.27.pn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391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A5C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41.49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057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17D7D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37.08.png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383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5B1E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10-10 at 18.48.17.pn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478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